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sldIdLst>
    <p:sldId id="258" r:id="rId2"/>
    <p:sldId id="260" r:id="rId3"/>
    <p:sldId id="257" r:id="rId4"/>
    <p:sldId id="262" r:id="rId5"/>
    <p:sldId id="261" r:id="rId6"/>
    <p:sldId id="259" r:id="rId7"/>
  </p:sldIdLst>
  <p:sldSz cx="6400800" cy="50292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F9F9"/>
    <a:srgbClr val="847986"/>
    <a:srgbClr val="A4D5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1349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0060" y="823066"/>
            <a:ext cx="5440680" cy="1750907"/>
          </a:xfrm>
        </p:spPr>
        <p:txBody>
          <a:bodyPr anchor="b"/>
          <a:lstStyle>
            <a:lvl1pPr algn="ctr"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0100" y="2641495"/>
            <a:ext cx="4800600" cy="1214225"/>
          </a:xfrm>
        </p:spPr>
        <p:txBody>
          <a:bodyPr/>
          <a:lstStyle>
            <a:lvl1pPr marL="0" indent="0" algn="ctr">
              <a:buNone/>
              <a:defRPr sz="1680"/>
            </a:lvl1pPr>
            <a:lvl2pPr marL="320040" indent="0" algn="ctr">
              <a:buNone/>
              <a:defRPr sz="1400"/>
            </a:lvl2pPr>
            <a:lvl3pPr marL="640080" indent="0" algn="ctr">
              <a:buNone/>
              <a:defRPr sz="1260"/>
            </a:lvl3pPr>
            <a:lvl4pPr marL="960120" indent="0" algn="ctr">
              <a:buNone/>
              <a:defRPr sz="1120"/>
            </a:lvl4pPr>
            <a:lvl5pPr marL="1280160" indent="0" algn="ctr">
              <a:buNone/>
              <a:defRPr sz="1120"/>
            </a:lvl5pPr>
            <a:lvl6pPr marL="1600200" indent="0" algn="ctr">
              <a:buNone/>
              <a:defRPr sz="1120"/>
            </a:lvl6pPr>
            <a:lvl7pPr marL="1920240" indent="0" algn="ctr">
              <a:buNone/>
              <a:defRPr sz="1120"/>
            </a:lvl7pPr>
            <a:lvl8pPr marL="2240280" indent="0" algn="ctr">
              <a:buNone/>
              <a:defRPr sz="1120"/>
            </a:lvl8pPr>
            <a:lvl9pPr marL="2560320" indent="0" algn="ctr">
              <a:buNone/>
              <a:defRPr sz="112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48D93-61F9-441F-8257-F28C49254038}" type="datetimeFigureOut">
              <a:rPr lang="en-US" smtClean="0"/>
              <a:t>9/16/2020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3F97-6392-4790-92B7-B064B3B396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3087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48D93-61F9-441F-8257-F28C49254038}" type="datetimeFigureOut">
              <a:rPr lang="en-US" smtClean="0"/>
              <a:t>9/16/2020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3F97-6392-4790-92B7-B064B3B396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3638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580573" y="267758"/>
            <a:ext cx="1380173" cy="426201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40055" y="267758"/>
            <a:ext cx="4060508" cy="426201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48D93-61F9-441F-8257-F28C49254038}" type="datetimeFigureOut">
              <a:rPr lang="en-US" smtClean="0"/>
              <a:t>9/16/2020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3F97-6392-4790-92B7-B064B3B396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1217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48D93-61F9-441F-8257-F28C49254038}" type="datetimeFigureOut">
              <a:rPr lang="en-US" smtClean="0"/>
              <a:t>9/16/2020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3F97-6392-4790-92B7-B064B3B396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8551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6722" y="1253809"/>
            <a:ext cx="5520690" cy="2092007"/>
          </a:xfrm>
        </p:spPr>
        <p:txBody>
          <a:bodyPr anchor="b"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36722" y="3365607"/>
            <a:ext cx="5520690" cy="1100137"/>
          </a:xfrm>
        </p:spPr>
        <p:txBody>
          <a:bodyPr/>
          <a:lstStyle>
            <a:lvl1pPr marL="0" indent="0">
              <a:buNone/>
              <a:defRPr sz="1680">
                <a:solidFill>
                  <a:schemeClr val="tx1"/>
                </a:solidFill>
              </a:defRPr>
            </a:lvl1pPr>
            <a:lvl2pPr marL="3200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2pPr>
            <a:lvl3pPr marL="640080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3pPr>
            <a:lvl4pPr marL="960120" indent="0">
              <a:buNone/>
              <a:defRPr sz="1120">
                <a:solidFill>
                  <a:schemeClr val="tx1">
                    <a:tint val="75000"/>
                  </a:schemeClr>
                </a:solidFill>
              </a:defRPr>
            </a:lvl4pPr>
            <a:lvl5pPr marL="1280160" indent="0">
              <a:buNone/>
              <a:defRPr sz="1120">
                <a:solidFill>
                  <a:schemeClr val="tx1">
                    <a:tint val="75000"/>
                  </a:schemeClr>
                </a:solidFill>
              </a:defRPr>
            </a:lvl5pPr>
            <a:lvl6pPr marL="1600200" indent="0">
              <a:buNone/>
              <a:defRPr sz="1120">
                <a:solidFill>
                  <a:schemeClr val="tx1">
                    <a:tint val="75000"/>
                  </a:schemeClr>
                </a:solidFill>
              </a:defRPr>
            </a:lvl6pPr>
            <a:lvl7pPr marL="1920240" indent="0">
              <a:buNone/>
              <a:defRPr sz="1120">
                <a:solidFill>
                  <a:schemeClr val="tx1">
                    <a:tint val="75000"/>
                  </a:schemeClr>
                </a:solidFill>
              </a:defRPr>
            </a:lvl7pPr>
            <a:lvl8pPr marL="2240280" indent="0">
              <a:buNone/>
              <a:defRPr sz="1120">
                <a:solidFill>
                  <a:schemeClr val="tx1">
                    <a:tint val="75000"/>
                  </a:schemeClr>
                </a:solidFill>
              </a:defRPr>
            </a:lvl8pPr>
            <a:lvl9pPr marL="2560320" indent="0">
              <a:buNone/>
              <a:defRPr sz="11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48D93-61F9-441F-8257-F28C49254038}" type="datetimeFigureOut">
              <a:rPr lang="en-US" smtClean="0"/>
              <a:t>9/16/2020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3F97-6392-4790-92B7-B064B3B396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8392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40055" y="1338792"/>
            <a:ext cx="2720340" cy="31909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240405" y="1338792"/>
            <a:ext cx="2720340" cy="31909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48D93-61F9-441F-8257-F28C49254038}" type="datetimeFigureOut">
              <a:rPr lang="en-US" smtClean="0"/>
              <a:t>9/16/2020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3F97-6392-4790-92B7-B064B3B396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4747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0889" y="267759"/>
            <a:ext cx="5520690" cy="972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0889" y="1232853"/>
            <a:ext cx="2707838" cy="604202"/>
          </a:xfrm>
        </p:spPr>
        <p:txBody>
          <a:bodyPr anchor="b"/>
          <a:lstStyle>
            <a:lvl1pPr marL="0" indent="0">
              <a:buNone/>
              <a:defRPr sz="1680" b="1"/>
            </a:lvl1pPr>
            <a:lvl2pPr marL="320040" indent="0">
              <a:buNone/>
              <a:defRPr sz="1400" b="1"/>
            </a:lvl2pPr>
            <a:lvl3pPr marL="640080" indent="0">
              <a:buNone/>
              <a:defRPr sz="1260" b="1"/>
            </a:lvl3pPr>
            <a:lvl4pPr marL="960120" indent="0">
              <a:buNone/>
              <a:defRPr sz="1120" b="1"/>
            </a:lvl4pPr>
            <a:lvl5pPr marL="1280160" indent="0">
              <a:buNone/>
              <a:defRPr sz="1120" b="1"/>
            </a:lvl5pPr>
            <a:lvl6pPr marL="1600200" indent="0">
              <a:buNone/>
              <a:defRPr sz="1120" b="1"/>
            </a:lvl6pPr>
            <a:lvl7pPr marL="1920240" indent="0">
              <a:buNone/>
              <a:defRPr sz="1120" b="1"/>
            </a:lvl7pPr>
            <a:lvl8pPr marL="2240280" indent="0">
              <a:buNone/>
              <a:defRPr sz="1120" b="1"/>
            </a:lvl8pPr>
            <a:lvl9pPr marL="2560320" indent="0">
              <a:buNone/>
              <a:defRPr sz="11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0889" y="1837055"/>
            <a:ext cx="2707838" cy="27020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240405" y="1232853"/>
            <a:ext cx="2721174" cy="604202"/>
          </a:xfrm>
        </p:spPr>
        <p:txBody>
          <a:bodyPr anchor="b"/>
          <a:lstStyle>
            <a:lvl1pPr marL="0" indent="0">
              <a:buNone/>
              <a:defRPr sz="1680" b="1"/>
            </a:lvl1pPr>
            <a:lvl2pPr marL="320040" indent="0">
              <a:buNone/>
              <a:defRPr sz="1400" b="1"/>
            </a:lvl2pPr>
            <a:lvl3pPr marL="640080" indent="0">
              <a:buNone/>
              <a:defRPr sz="1260" b="1"/>
            </a:lvl3pPr>
            <a:lvl4pPr marL="960120" indent="0">
              <a:buNone/>
              <a:defRPr sz="1120" b="1"/>
            </a:lvl4pPr>
            <a:lvl5pPr marL="1280160" indent="0">
              <a:buNone/>
              <a:defRPr sz="1120" b="1"/>
            </a:lvl5pPr>
            <a:lvl6pPr marL="1600200" indent="0">
              <a:buNone/>
              <a:defRPr sz="1120" b="1"/>
            </a:lvl6pPr>
            <a:lvl7pPr marL="1920240" indent="0">
              <a:buNone/>
              <a:defRPr sz="1120" b="1"/>
            </a:lvl7pPr>
            <a:lvl8pPr marL="2240280" indent="0">
              <a:buNone/>
              <a:defRPr sz="1120" b="1"/>
            </a:lvl8pPr>
            <a:lvl9pPr marL="2560320" indent="0">
              <a:buNone/>
              <a:defRPr sz="11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240405" y="1837055"/>
            <a:ext cx="2721174" cy="27020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48D93-61F9-441F-8257-F28C49254038}" type="datetimeFigureOut">
              <a:rPr lang="en-US" smtClean="0"/>
              <a:t>9/16/2020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3F97-6392-4790-92B7-B064B3B396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6741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48D93-61F9-441F-8257-F28C49254038}" type="datetimeFigureOut">
              <a:rPr lang="en-US" smtClean="0"/>
              <a:t>9/16/2020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3F97-6392-4790-92B7-B064B3B396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9239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48D93-61F9-441F-8257-F28C49254038}" type="datetimeFigureOut">
              <a:rPr lang="en-US" smtClean="0"/>
              <a:t>9/16/2020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3F97-6392-4790-92B7-B064B3B396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4210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0889" y="335280"/>
            <a:ext cx="2064425" cy="1173480"/>
          </a:xfrm>
        </p:spPr>
        <p:txBody>
          <a:bodyPr anchor="b"/>
          <a:lstStyle>
            <a:lvl1pPr>
              <a:defRPr sz="22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1174" y="724113"/>
            <a:ext cx="3240405" cy="3573992"/>
          </a:xfrm>
        </p:spPr>
        <p:txBody>
          <a:bodyPr/>
          <a:lstStyle>
            <a:lvl1pPr>
              <a:defRPr sz="2240"/>
            </a:lvl1pPr>
            <a:lvl2pPr>
              <a:defRPr sz="1960"/>
            </a:lvl2pPr>
            <a:lvl3pPr>
              <a:defRPr sz="168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40889" y="1508760"/>
            <a:ext cx="2064425" cy="2795165"/>
          </a:xfrm>
        </p:spPr>
        <p:txBody>
          <a:bodyPr/>
          <a:lstStyle>
            <a:lvl1pPr marL="0" indent="0">
              <a:buNone/>
              <a:defRPr sz="1120"/>
            </a:lvl1pPr>
            <a:lvl2pPr marL="320040" indent="0">
              <a:buNone/>
              <a:defRPr sz="980"/>
            </a:lvl2pPr>
            <a:lvl3pPr marL="640080" indent="0">
              <a:buNone/>
              <a:defRPr sz="840"/>
            </a:lvl3pPr>
            <a:lvl4pPr marL="960120" indent="0">
              <a:buNone/>
              <a:defRPr sz="700"/>
            </a:lvl4pPr>
            <a:lvl5pPr marL="1280160" indent="0">
              <a:buNone/>
              <a:defRPr sz="700"/>
            </a:lvl5pPr>
            <a:lvl6pPr marL="1600200" indent="0">
              <a:buNone/>
              <a:defRPr sz="700"/>
            </a:lvl6pPr>
            <a:lvl7pPr marL="1920240" indent="0">
              <a:buNone/>
              <a:defRPr sz="700"/>
            </a:lvl7pPr>
            <a:lvl8pPr marL="2240280" indent="0">
              <a:buNone/>
              <a:defRPr sz="700"/>
            </a:lvl8pPr>
            <a:lvl9pPr marL="2560320" indent="0">
              <a:buNone/>
              <a:defRPr sz="7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48D93-61F9-441F-8257-F28C49254038}" type="datetimeFigureOut">
              <a:rPr lang="en-US" smtClean="0"/>
              <a:t>9/16/2020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3F97-6392-4790-92B7-B064B3B396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4978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0889" y="335280"/>
            <a:ext cx="2064425" cy="1173480"/>
          </a:xfrm>
        </p:spPr>
        <p:txBody>
          <a:bodyPr anchor="b"/>
          <a:lstStyle>
            <a:lvl1pPr>
              <a:defRPr sz="22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721174" y="724113"/>
            <a:ext cx="3240405" cy="3573992"/>
          </a:xfrm>
        </p:spPr>
        <p:txBody>
          <a:bodyPr anchor="t"/>
          <a:lstStyle>
            <a:lvl1pPr marL="0" indent="0">
              <a:buNone/>
              <a:defRPr sz="2240"/>
            </a:lvl1pPr>
            <a:lvl2pPr marL="320040" indent="0">
              <a:buNone/>
              <a:defRPr sz="1960"/>
            </a:lvl2pPr>
            <a:lvl3pPr marL="640080" indent="0">
              <a:buNone/>
              <a:defRPr sz="1680"/>
            </a:lvl3pPr>
            <a:lvl4pPr marL="960120" indent="0">
              <a:buNone/>
              <a:defRPr sz="1400"/>
            </a:lvl4pPr>
            <a:lvl5pPr marL="1280160" indent="0">
              <a:buNone/>
              <a:defRPr sz="1400"/>
            </a:lvl5pPr>
            <a:lvl6pPr marL="1600200" indent="0">
              <a:buNone/>
              <a:defRPr sz="1400"/>
            </a:lvl6pPr>
            <a:lvl7pPr marL="1920240" indent="0">
              <a:buNone/>
              <a:defRPr sz="1400"/>
            </a:lvl7pPr>
            <a:lvl8pPr marL="2240280" indent="0">
              <a:buNone/>
              <a:defRPr sz="1400"/>
            </a:lvl8pPr>
            <a:lvl9pPr marL="2560320" indent="0">
              <a:buNone/>
              <a:defRPr sz="1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40889" y="1508760"/>
            <a:ext cx="2064425" cy="2795165"/>
          </a:xfrm>
        </p:spPr>
        <p:txBody>
          <a:bodyPr/>
          <a:lstStyle>
            <a:lvl1pPr marL="0" indent="0">
              <a:buNone/>
              <a:defRPr sz="1120"/>
            </a:lvl1pPr>
            <a:lvl2pPr marL="320040" indent="0">
              <a:buNone/>
              <a:defRPr sz="980"/>
            </a:lvl2pPr>
            <a:lvl3pPr marL="640080" indent="0">
              <a:buNone/>
              <a:defRPr sz="840"/>
            </a:lvl3pPr>
            <a:lvl4pPr marL="960120" indent="0">
              <a:buNone/>
              <a:defRPr sz="700"/>
            </a:lvl4pPr>
            <a:lvl5pPr marL="1280160" indent="0">
              <a:buNone/>
              <a:defRPr sz="700"/>
            </a:lvl5pPr>
            <a:lvl6pPr marL="1600200" indent="0">
              <a:buNone/>
              <a:defRPr sz="700"/>
            </a:lvl6pPr>
            <a:lvl7pPr marL="1920240" indent="0">
              <a:buNone/>
              <a:defRPr sz="700"/>
            </a:lvl7pPr>
            <a:lvl8pPr marL="2240280" indent="0">
              <a:buNone/>
              <a:defRPr sz="700"/>
            </a:lvl8pPr>
            <a:lvl9pPr marL="2560320" indent="0">
              <a:buNone/>
              <a:defRPr sz="7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48D93-61F9-441F-8257-F28C49254038}" type="datetimeFigureOut">
              <a:rPr lang="en-US" smtClean="0"/>
              <a:t>9/16/2020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3F97-6392-4790-92B7-B064B3B396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30522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40055" y="267759"/>
            <a:ext cx="5520690" cy="9720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0055" y="1338792"/>
            <a:ext cx="5520690" cy="3190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40055" y="4661325"/>
            <a:ext cx="1440180" cy="26775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848D93-61F9-441F-8257-F28C49254038}" type="datetimeFigureOut">
              <a:rPr lang="en-US" smtClean="0"/>
              <a:t>9/16/2020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20265" y="4661325"/>
            <a:ext cx="2160270" cy="26775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520565" y="4661325"/>
            <a:ext cx="1440180" cy="26775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D23F97-6392-4790-92B7-B064B3B396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2554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640080" rtl="0" eaLnBrk="1" latinLnBrk="0" hangingPunct="1">
        <a:lnSpc>
          <a:spcPct val="90000"/>
        </a:lnSpc>
        <a:spcBef>
          <a:spcPct val="0"/>
        </a:spcBef>
        <a:buNone/>
        <a:defRPr sz="30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60020" indent="-160020" algn="l" defTabSz="64008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1960" kern="1200">
          <a:solidFill>
            <a:schemeClr val="tx1"/>
          </a:solidFill>
          <a:latin typeface="+mn-lt"/>
          <a:ea typeface="+mn-ea"/>
          <a:cs typeface="+mn-cs"/>
        </a:defRPr>
      </a:lvl1pPr>
      <a:lvl2pPr marL="480060" indent="-160020" algn="l" defTabSz="640080" rtl="0" eaLnBrk="1" latinLnBrk="0" hangingPunct="1">
        <a:lnSpc>
          <a:spcPct val="90000"/>
        </a:lnSpc>
        <a:spcBef>
          <a:spcPts val="350"/>
        </a:spcBef>
        <a:buFont typeface="Arial" panose="020B0604020202020204" pitchFamily="34" charset="0"/>
        <a:buChar char="•"/>
        <a:defRPr sz="1680" kern="1200">
          <a:solidFill>
            <a:schemeClr val="tx1"/>
          </a:solidFill>
          <a:latin typeface="+mn-lt"/>
          <a:ea typeface="+mn-ea"/>
          <a:cs typeface="+mn-cs"/>
        </a:defRPr>
      </a:lvl2pPr>
      <a:lvl3pPr marL="800100" indent="-160020" algn="l" defTabSz="640080" rtl="0" eaLnBrk="1" latinLnBrk="0" hangingPunct="1">
        <a:lnSpc>
          <a:spcPct val="90000"/>
        </a:lnSpc>
        <a:spcBef>
          <a:spcPts val="35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120140" indent="-160020" algn="l" defTabSz="640080" rtl="0" eaLnBrk="1" latinLnBrk="0" hangingPunct="1">
        <a:lnSpc>
          <a:spcPct val="90000"/>
        </a:lnSpc>
        <a:spcBef>
          <a:spcPts val="350"/>
        </a:spcBef>
        <a:buFont typeface="Arial" panose="020B0604020202020204" pitchFamily="34" charset="0"/>
        <a:buChar char="•"/>
        <a:defRPr sz="1260" kern="1200">
          <a:solidFill>
            <a:schemeClr val="tx1"/>
          </a:solidFill>
          <a:latin typeface="+mn-lt"/>
          <a:ea typeface="+mn-ea"/>
          <a:cs typeface="+mn-cs"/>
        </a:defRPr>
      </a:lvl4pPr>
      <a:lvl5pPr marL="1440180" indent="-160020" algn="l" defTabSz="640080" rtl="0" eaLnBrk="1" latinLnBrk="0" hangingPunct="1">
        <a:lnSpc>
          <a:spcPct val="90000"/>
        </a:lnSpc>
        <a:spcBef>
          <a:spcPts val="350"/>
        </a:spcBef>
        <a:buFont typeface="Arial" panose="020B0604020202020204" pitchFamily="34" charset="0"/>
        <a:buChar char="•"/>
        <a:defRPr sz="1260" kern="1200">
          <a:solidFill>
            <a:schemeClr val="tx1"/>
          </a:solidFill>
          <a:latin typeface="+mn-lt"/>
          <a:ea typeface="+mn-ea"/>
          <a:cs typeface="+mn-cs"/>
        </a:defRPr>
      </a:lvl5pPr>
      <a:lvl6pPr marL="1760220" indent="-160020" algn="l" defTabSz="640080" rtl="0" eaLnBrk="1" latinLnBrk="0" hangingPunct="1">
        <a:lnSpc>
          <a:spcPct val="90000"/>
        </a:lnSpc>
        <a:spcBef>
          <a:spcPts val="350"/>
        </a:spcBef>
        <a:buFont typeface="Arial" panose="020B0604020202020204" pitchFamily="34" charset="0"/>
        <a:buChar char="•"/>
        <a:defRPr sz="1260" kern="1200">
          <a:solidFill>
            <a:schemeClr val="tx1"/>
          </a:solidFill>
          <a:latin typeface="+mn-lt"/>
          <a:ea typeface="+mn-ea"/>
          <a:cs typeface="+mn-cs"/>
        </a:defRPr>
      </a:lvl6pPr>
      <a:lvl7pPr marL="2080260" indent="-160020" algn="l" defTabSz="640080" rtl="0" eaLnBrk="1" latinLnBrk="0" hangingPunct="1">
        <a:lnSpc>
          <a:spcPct val="90000"/>
        </a:lnSpc>
        <a:spcBef>
          <a:spcPts val="350"/>
        </a:spcBef>
        <a:buFont typeface="Arial" panose="020B0604020202020204" pitchFamily="34" charset="0"/>
        <a:buChar char="•"/>
        <a:defRPr sz="126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indent="-160020" algn="l" defTabSz="640080" rtl="0" eaLnBrk="1" latinLnBrk="0" hangingPunct="1">
        <a:lnSpc>
          <a:spcPct val="90000"/>
        </a:lnSpc>
        <a:spcBef>
          <a:spcPts val="350"/>
        </a:spcBef>
        <a:buFont typeface="Arial" panose="020B0604020202020204" pitchFamily="34" charset="0"/>
        <a:buChar char="•"/>
        <a:defRPr sz="1260" kern="1200">
          <a:solidFill>
            <a:schemeClr val="tx1"/>
          </a:solidFill>
          <a:latin typeface="+mn-lt"/>
          <a:ea typeface="+mn-ea"/>
          <a:cs typeface="+mn-cs"/>
        </a:defRPr>
      </a:lvl8pPr>
      <a:lvl9pPr marL="2720340" indent="-160020" algn="l" defTabSz="640080" rtl="0" eaLnBrk="1" latinLnBrk="0" hangingPunct="1">
        <a:lnSpc>
          <a:spcPct val="90000"/>
        </a:lnSpc>
        <a:spcBef>
          <a:spcPts val="350"/>
        </a:spcBef>
        <a:buFont typeface="Arial" panose="020B0604020202020204" pitchFamily="34" charset="0"/>
        <a:buChar char="•"/>
        <a:defRPr sz="12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40080" rtl="0" eaLnBrk="1" latinLnBrk="0" hangingPunct="1">
        <a:defRPr sz="1260" kern="1200">
          <a:solidFill>
            <a:schemeClr val="tx1"/>
          </a:solidFill>
          <a:latin typeface="+mn-lt"/>
          <a:ea typeface="+mn-ea"/>
          <a:cs typeface="+mn-cs"/>
        </a:defRPr>
      </a:lvl1pPr>
      <a:lvl2pPr marL="320040" algn="l" defTabSz="640080" rtl="0" eaLnBrk="1" latinLnBrk="0" hangingPunct="1">
        <a:defRPr sz="126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algn="l" defTabSz="640080" rtl="0" eaLnBrk="1" latinLnBrk="0" hangingPunct="1">
        <a:defRPr sz="1260" kern="1200">
          <a:solidFill>
            <a:schemeClr val="tx1"/>
          </a:solidFill>
          <a:latin typeface="+mn-lt"/>
          <a:ea typeface="+mn-ea"/>
          <a:cs typeface="+mn-cs"/>
        </a:defRPr>
      </a:lvl3pPr>
      <a:lvl4pPr marL="960120" algn="l" defTabSz="640080" rtl="0" eaLnBrk="1" latinLnBrk="0" hangingPunct="1">
        <a:defRPr sz="126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algn="l" defTabSz="640080" rtl="0" eaLnBrk="1" latinLnBrk="0" hangingPunct="1">
        <a:defRPr sz="126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algn="l" defTabSz="640080" rtl="0" eaLnBrk="1" latinLnBrk="0" hangingPunct="1">
        <a:defRPr sz="126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algn="l" defTabSz="640080" rtl="0" eaLnBrk="1" latinLnBrk="0" hangingPunct="1">
        <a:defRPr sz="1260" kern="1200">
          <a:solidFill>
            <a:schemeClr val="tx1"/>
          </a:solidFill>
          <a:latin typeface="+mn-lt"/>
          <a:ea typeface="+mn-ea"/>
          <a:cs typeface="+mn-cs"/>
        </a:defRPr>
      </a:lvl7pPr>
      <a:lvl8pPr marL="2240280" algn="l" defTabSz="640080" rtl="0" eaLnBrk="1" latinLnBrk="0" hangingPunct="1">
        <a:defRPr sz="1260" kern="1200">
          <a:solidFill>
            <a:schemeClr val="tx1"/>
          </a:solidFill>
          <a:latin typeface="+mn-lt"/>
          <a:ea typeface="+mn-ea"/>
          <a:cs typeface="+mn-cs"/>
        </a:defRPr>
      </a:lvl8pPr>
      <a:lvl9pPr marL="2560320" algn="l" defTabSz="640080" rtl="0" eaLnBrk="1" latinLnBrk="0" hangingPunct="1">
        <a:defRPr sz="12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46E2A-4F98-491C-BACC-0F5E4C8D5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233FEE-18CB-4A10-8C75-1CDD16E403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Duplicate template</a:t>
            </a:r>
          </a:p>
          <a:p>
            <a:r>
              <a:rPr lang="en-US" dirty="0"/>
              <a:t>Replace title and lines</a:t>
            </a:r>
          </a:p>
          <a:p>
            <a:r>
              <a:rPr lang="en-US" dirty="0"/>
              <a:t>Resize line under title – should be 0.3” height</a:t>
            </a:r>
          </a:p>
          <a:p>
            <a:r>
              <a:rPr lang="en-US" dirty="0"/>
              <a:t>Resize lines (18 or 16 font) and align text box to bottom of line</a:t>
            </a:r>
          </a:p>
          <a:p>
            <a:r>
              <a:rPr lang="en-US" dirty="0"/>
              <a:t>Add picture and send to back</a:t>
            </a:r>
          </a:p>
          <a:p>
            <a:r>
              <a:rPr lang="en-US" dirty="0"/>
              <a:t>Lower the picture where you want it</a:t>
            </a:r>
          </a:p>
          <a:p>
            <a:r>
              <a:rPr lang="en-US" dirty="0"/>
              <a:t>Crop the top</a:t>
            </a:r>
          </a:p>
          <a:p>
            <a:r>
              <a:rPr lang="en-US" dirty="0"/>
              <a:t>Add technology icons</a:t>
            </a:r>
          </a:p>
        </p:txBody>
      </p:sp>
    </p:spTree>
    <p:extLst>
      <p:ext uri="{BB962C8B-B14F-4D97-AF65-F5344CB8AC3E}">
        <p14:creationId xmlns:p14="http://schemas.microsoft.com/office/powerpoint/2010/main" val="29287826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CE6CE-0CE1-4A5C-B85E-2A0DD76C1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Icons</a:t>
            </a:r>
          </a:p>
        </p:txBody>
      </p:sp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6179028F-C563-4040-BB14-F0634998B4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2" y="3507440"/>
            <a:ext cx="2201335" cy="461391"/>
          </a:xfrm>
          <a:prstGeom prst="rect">
            <a:avLst/>
          </a:prstGeom>
        </p:spPr>
      </p:pic>
      <p:pic>
        <p:nvPicPr>
          <p:cNvPr id="7" name="Picture 6" descr="A picture containing drawing, food, light&#10;&#10;Description automatically generated">
            <a:extLst>
              <a:ext uri="{FF2B5EF4-FFF2-40B4-BE49-F238E27FC236}">
                <a16:creationId xmlns:a16="http://schemas.microsoft.com/office/drawing/2014/main" id="{11A6DE94-EB57-4394-BBEA-6FBB099D41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508" y="2535716"/>
            <a:ext cx="1232909" cy="833615"/>
          </a:xfrm>
          <a:prstGeom prst="rect">
            <a:avLst/>
          </a:prstGeom>
        </p:spPr>
      </p:pic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97B5E6C3-0F51-4DB8-ADCC-0E9A7B4068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7955" y="2368542"/>
            <a:ext cx="1232909" cy="1078796"/>
          </a:xfrm>
          <a:prstGeom prst="rect">
            <a:avLst/>
          </a:prstGeom>
        </p:spPr>
      </p:pic>
      <p:pic>
        <p:nvPicPr>
          <p:cNvPr id="13" name="Picture 12" descr="A close up of a sign&#10;&#10;Description automatically generated">
            <a:extLst>
              <a:ext uri="{FF2B5EF4-FFF2-40B4-BE49-F238E27FC236}">
                <a16:creationId xmlns:a16="http://schemas.microsoft.com/office/drawing/2014/main" id="{9E61E072-59D6-419E-94CC-318B61D122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83" y="2907940"/>
            <a:ext cx="595343" cy="461391"/>
          </a:xfrm>
          <a:prstGeom prst="rect">
            <a:avLst/>
          </a:prstGeom>
        </p:spPr>
      </p:pic>
      <p:pic>
        <p:nvPicPr>
          <p:cNvPr id="15" name="Picture 14" descr="A close up of a sign&#10;&#10;Description automatically generated">
            <a:extLst>
              <a:ext uri="{FF2B5EF4-FFF2-40B4-BE49-F238E27FC236}">
                <a16:creationId xmlns:a16="http://schemas.microsoft.com/office/drawing/2014/main" id="{0A326972-B58B-4CEA-8B33-FFD73081D3D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161" y="4106940"/>
            <a:ext cx="1363486" cy="396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8702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picture containing cellphone&#10;&#10;Description automatically generated">
            <a:extLst>
              <a:ext uri="{FF2B5EF4-FFF2-40B4-BE49-F238E27FC236}">
                <a16:creationId xmlns:a16="http://schemas.microsoft.com/office/drawing/2014/main" id="{0F7D9AF6-F236-4D7E-9732-926EB5C898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54"/>
          <a:stretch/>
        </p:blipFill>
        <p:spPr>
          <a:xfrm>
            <a:off x="0" y="-1"/>
            <a:ext cx="6400800" cy="3923529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C2D3D59B-D87A-40CB-B099-C236D7DC9906}"/>
              </a:ext>
            </a:extLst>
          </p:cNvPr>
          <p:cNvSpPr/>
          <p:nvPr/>
        </p:nvSpPr>
        <p:spPr>
          <a:xfrm>
            <a:off x="0" y="3474720"/>
            <a:ext cx="6400800" cy="1554480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8FA0E7B-619B-41A9-BA81-10E675189A95}"/>
              </a:ext>
            </a:extLst>
          </p:cNvPr>
          <p:cNvSpPr txBox="1"/>
          <p:nvPr/>
        </p:nvSpPr>
        <p:spPr>
          <a:xfrm>
            <a:off x="0" y="3657600"/>
            <a:ext cx="6400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Roboto Slab Medium" pitchFamily="2" charset="0"/>
                <a:ea typeface="Roboto Slab Medium" pitchFamily="2" charset="0"/>
              </a:rPr>
              <a:t>Title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CC0CB29-5F85-42C7-AFD2-979ADC6801E1}"/>
              </a:ext>
            </a:extLst>
          </p:cNvPr>
          <p:cNvSpPr/>
          <p:nvPr/>
        </p:nvSpPr>
        <p:spPr>
          <a:xfrm>
            <a:off x="1805267" y="4014969"/>
            <a:ext cx="2790265" cy="27432"/>
          </a:xfrm>
          <a:prstGeom prst="rect">
            <a:avLst/>
          </a:prstGeom>
          <a:solidFill>
            <a:srgbClr val="A4D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CF279F9-2BBE-41F5-A923-FFE3DAF7DF15}"/>
              </a:ext>
            </a:extLst>
          </p:cNvPr>
          <p:cNvSpPr txBox="1"/>
          <p:nvPr/>
        </p:nvSpPr>
        <p:spPr>
          <a:xfrm>
            <a:off x="0" y="4032890"/>
            <a:ext cx="6400800" cy="992836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US" sz="1600" dirty="0">
                <a:solidFill>
                  <a:srgbClr val="847986"/>
                </a:solidFill>
              </a:rPr>
              <a:t>Line 1</a:t>
            </a:r>
            <a:br>
              <a:rPr lang="en-US" sz="1600" dirty="0">
                <a:solidFill>
                  <a:srgbClr val="847986"/>
                </a:solidFill>
              </a:rPr>
            </a:br>
            <a:r>
              <a:rPr lang="en-US" sz="1600" dirty="0">
                <a:solidFill>
                  <a:srgbClr val="847986"/>
                </a:solidFill>
              </a:rPr>
              <a:t>Line 2</a:t>
            </a:r>
            <a:br>
              <a:rPr lang="en-US" sz="1600" dirty="0">
                <a:solidFill>
                  <a:srgbClr val="847986"/>
                </a:solidFill>
              </a:rPr>
            </a:br>
            <a:r>
              <a:rPr lang="en-US" sz="1600" dirty="0">
                <a:solidFill>
                  <a:srgbClr val="847986"/>
                </a:solidFill>
              </a:rPr>
              <a:t>Line 3</a:t>
            </a:r>
          </a:p>
        </p:txBody>
      </p:sp>
    </p:spTree>
    <p:extLst>
      <p:ext uri="{BB962C8B-B14F-4D97-AF65-F5344CB8AC3E}">
        <p14:creationId xmlns:p14="http://schemas.microsoft.com/office/powerpoint/2010/main" val="19910195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shelf&#10;&#10;Description automatically generated">
            <a:extLst>
              <a:ext uri="{FF2B5EF4-FFF2-40B4-BE49-F238E27FC236}">
                <a16:creationId xmlns:a16="http://schemas.microsoft.com/office/drawing/2014/main" id="{B6CC40CA-E0E2-400C-957C-AA9AB518EF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049"/>
          <a:stretch/>
        </p:blipFill>
        <p:spPr>
          <a:xfrm>
            <a:off x="0" y="1"/>
            <a:ext cx="6400800" cy="3451713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C2D3D59B-D87A-40CB-B099-C236D7DC9906}"/>
              </a:ext>
            </a:extLst>
          </p:cNvPr>
          <p:cNvSpPr/>
          <p:nvPr/>
        </p:nvSpPr>
        <p:spPr>
          <a:xfrm>
            <a:off x="0" y="3474720"/>
            <a:ext cx="6400800" cy="1554480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8FA0E7B-619B-41A9-BA81-10E675189A95}"/>
              </a:ext>
            </a:extLst>
          </p:cNvPr>
          <p:cNvSpPr txBox="1"/>
          <p:nvPr/>
        </p:nvSpPr>
        <p:spPr>
          <a:xfrm>
            <a:off x="0" y="3657600"/>
            <a:ext cx="6400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Roboto Slab Medium" pitchFamily="2" charset="0"/>
                <a:ea typeface="Roboto Slab Medium" pitchFamily="2" charset="0"/>
              </a:rPr>
              <a:t>Mini-Projects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CF279F9-2BBE-41F5-A923-FFE3DAF7DF15}"/>
              </a:ext>
            </a:extLst>
          </p:cNvPr>
          <p:cNvSpPr txBox="1"/>
          <p:nvPr/>
        </p:nvSpPr>
        <p:spPr>
          <a:xfrm>
            <a:off x="0" y="4186778"/>
            <a:ext cx="6400800" cy="685059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US" sz="1600" dirty="0">
                <a:solidFill>
                  <a:srgbClr val="847986"/>
                </a:solidFill>
              </a:rPr>
              <a:t>A collection of projects that explore a </a:t>
            </a:r>
            <a:br>
              <a:rPr lang="en-US" sz="1600" dirty="0">
                <a:solidFill>
                  <a:srgbClr val="847986"/>
                </a:solidFill>
              </a:rPr>
            </a:br>
            <a:r>
              <a:rPr lang="en-US" sz="1600" dirty="0">
                <a:solidFill>
                  <a:srgbClr val="847986"/>
                </a:solidFill>
              </a:rPr>
              <a:t>variety of topics on a smaller scale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07A9C44-7DCA-4967-978C-645A79547071}"/>
              </a:ext>
            </a:extLst>
          </p:cNvPr>
          <p:cNvSpPr/>
          <p:nvPr/>
        </p:nvSpPr>
        <p:spPr>
          <a:xfrm>
            <a:off x="2386519" y="4012033"/>
            <a:ext cx="1634247" cy="22671"/>
          </a:xfrm>
          <a:prstGeom prst="rect">
            <a:avLst/>
          </a:prstGeom>
          <a:solidFill>
            <a:srgbClr val="A4D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7540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street at night&#10;&#10;Description automatically generated">
            <a:extLst>
              <a:ext uri="{FF2B5EF4-FFF2-40B4-BE49-F238E27FC236}">
                <a16:creationId xmlns:a16="http://schemas.microsoft.com/office/drawing/2014/main" id="{59D90F72-C35E-45DF-AC72-913DA63DD5E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53" b="5518"/>
          <a:stretch/>
        </p:blipFill>
        <p:spPr>
          <a:xfrm>
            <a:off x="-1" y="0"/>
            <a:ext cx="6400800" cy="368808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C2D3D59B-D87A-40CB-B099-C236D7DC9906}"/>
              </a:ext>
            </a:extLst>
          </p:cNvPr>
          <p:cNvSpPr/>
          <p:nvPr/>
        </p:nvSpPr>
        <p:spPr>
          <a:xfrm>
            <a:off x="0" y="3474720"/>
            <a:ext cx="6400800" cy="1554480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8FA0E7B-619B-41A9-BA81-10E675189A95}"/>
              </a:ext>
            </a:extLst>
          </p:cNvPr>
          <p:cNvSpPr txBox="1"/>
          <p:nvPr/>
        </p:nvSpPr>
        <p:spPr>
          <a:xfrm>
            <a:off x="0" y="3657600"/>
            <a:ext cx="6400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Roboto Slab Medium" pitchFamily="2" charset="0"/>
                <a:ea typeface="Roboto Slab Medium" pitchFamily="2" charset="0"/>
              </a:rPr>
              <a:t>Seattle Car Accident Data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CC0CB29-5F85-42C7-AFD2-979ADC6801E1}"/>
              </a:ext>
            </a:extLst>
          </p:cNvPr>
          <p:cNvSpPr/>
          <p:nvPr/>
        </p:nvSpPr>
        <p:spPr>
          <a:xfrm>
            <a:off x="1676571" y="4014969"/>
            <a:ext cx="3035808" cy="27432"/>
          </a:xfrm>
          <a:prstGeom prst="rect">
            <a:avLst/>
          </a:prstGeom>
          <a:solidFill>
            <a:srgbClr val="A4D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CF279F9-2BBE-41F5-A923-FFE3DAF7DF15}"/>
              </a:ext>
            </a:extLst>
          </p:cNvPr>
          <p:cNvSpPr txBox="1"/>
          <p:nvPr/>
        </p:nvSpPr>
        <p:spPr>
          <a:xfrm>
            <a:off x="0" y="4057710"/>
            <a:ext cx="6400800" cy="685059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US" sz="1600" dirty="0">
                <a:solidFill>
                  <a:srgbClr val="847986"/>
                </a:solidFill>
              </a:rPr>
              <a:t>Analyzing car accident data with MySQL for </a:t>
            </a:r>
            <a:br>
              <a:rPr lang="en-US" sz="1600" dirty="0">
                <a:solidFill>
                  <a:srgbClr val="847986"/>
                </a:solidFill>
              </a:rPr>
            </a:br>
            <a:r>
              <a:rPr lang="en-US" sz="1600" dirty="0">
                <a:solidFill>
                  <a:srgbClr val="847986"/>
                </a:solidFill>
              </a:rPr>
              <a:t>data exploration and Tableau for Visuals</a:t>
            </a:r>
          </a:p>
        </p:txBody>
      </p:sp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D3D5EDA1-D857-496B-A0B4-C84637DA5A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64482"/>
            <a:ext cx="2201335" cy="461391"/>
          </a:xfrm>
          <a:prstGeom prst="rect">
            <a:avLst/>
          </a:prstGeom>
        </p:spPr>
      </p:pic>
      <p:pic>
        <p:nvPicPr>
          <p:cNvPr id="5" name="Picture 4" descr="A picture containing drawing, food, light&#10;&#10;Description automatically generated">
            <a:extLst>
              <a:ext uri="{FF2B5EF4-FFF2-40B4-BE49-F238E27FC236}">
                <a16:creationId xmlns:a16="http://schemas.microsoft.com/office/drawing/2014/main" id="{FF697901-82BD-43A7-B2A5-9AB00368B1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67" y="482786"/>
            <a:ext cx="1042398" cy="704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3081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picture containing cellphone&#10;&#10;Description automatically generated">
            <a:extLst>
              <a:ext uri="{FF2B5EF4-FFF2-40B4-BE49-F238E27FC236}">
                <a16:creationId xmlns:a16="http://schemas.microsoft.com/office/drawing/2014/main" id="{0F7D9AF6-F236-4D7E-9732-926EB5C898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54"/>
          <a:stretch/>
        </p:blipFill>
        <p:spPr>
          <a:xfrm>
            <a:off x="0" y="-1"/>
            <a:ext cx="6400800" cy="3923529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C2D3D59B-D87A-40CB-B099-C236D7DC9906}"/>
              </a:ext>
            </a:extLst>
          </p:cNvPr>
          <p:cNvSpPr/>
          <p:nvPr/>
        </p:nvSpPr>
        <p:spPr>
          <a:xfrm>
            <a:off x="0" y="3474720"/>
            <a:ext cx="6400800" cy="1554480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8FA0E7B-619B-41A9-BA81-10E675189A95}"/>
              </a:ext>
            </a:extLst>
          </p:cNvPr>
          <p:cNvSpPr txBox="1"/>
          <p:nvPr/>
        </p:nvSpPr>
        <p:spPr>
          <a:xfrm>
            <a:off x="0" y="3657600"/>
            <a:ext cx="6400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Roboto Slab Medium" pitchFamily="2" charset="0"/>
                <a:ea typeface="Roboto Slab Medium" pitchFamily="2" charset="0"/>
              </a:rPr>
              <a:t>Recommending Songs on Spotify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CC0CB29-5F85-42C7-AFD2-979ADC6801E1}"/>
              </a:ext>
            </a:extLst>
          </p:cNvPr>
          <p:cNvSpPr/>
          <p:nvPr/>
        </p:nvSpPr>
        <p:spPr>
          <a:xfrm>
            <a:off x="1209214" y="4014969"/>
            <a:ext cx="3977640" cy="27432"/>
          </a:xfrm>
          <a:prstGeom prst="rect">
            <a:avLst/>
          </a:prstGeom>
          <a:solidFill>
            <a:srgbClr val="A4D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CF279F9-2BBE-41F5-A923-FFE3DAF7DF15}"/>
              </a:ext>
            </a:extLst>
          </p:cNvPr>
          <p:cNvSpPr txBox="1"/>
          <p:nvPr/>
        </p:nvSpPr>
        <p:spPr>
          <a:xfrm>
            <a:off x="0" y="4042401"/>
            <a:ext cx="6400800" cy="685059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US" sz="1600" dirty="0">
                <a:solidFill>
                  <a:srgbClr val="847986"/>
                </a:solidFill>
              </a:rPr>
              <a:t>Using logistic regression to create a recommendation model </a:t>
            </a:r>
            <a:br>
              <a:rPr lang="en-US" sz="1600" dirty="0">
                <a:solidFill>
                  <a:srgbClr val="847986"/>
                </a:solidFill>
              </a:rPr>
            </a:br>
            <a:r>
              <a:rPr lang="en-US" sz="1600" dirty="0">
                <a:solidFill>
                  <a:srgbClr val="847986"/>
                </a:solidFill>
              </a:rPr>
              <a:t>for songs using SciKit-Learn, Pandas and SciPy through Python</a:t>
            </a:r>
          </a:p>
        </p:txBody>
      </p:sp>
      <p:pic>
        <p:nvPicPr>
          <p:cNvPr id="2" name="Picture 1" descr="A close up of a sign&#10;&#10;Description automatically generated">
            <a:extLst>
              <a:ext uri="{FF2B5EF4-FFF2-40B4-BE49-F238E27FC236}">
                <a16:creationId xmlns:a16="http://schemas.microsoft.com/office/drawing/2014/main" id="{DC657C49-AA7C-405A-8882-97F441A832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48" y="103258"/>
            <a:ext cx="1363486" cy="396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1701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99</TotalTime>
  <Words>119</Words>
  <Application>Microsoft Office PowerPoint</Application>
  <PresentationFormat>Custom</PresentationFormat>
  <Paragraphs>18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Calibri</vt:lpstr>
      <vt:lpstr>Calibri Light</vt:lpstr>
      <vt:lpstr>Roboto Slab Medium</vt:lpstr>
      <vt:lpstr>Office Theme</vt:lpstr>
      <vt:lpstr>Instructions</vt:lpstr>
      <vt:lpstr>Icons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Ryan Lonergan</dc:creator>
  <cp:lastModifiedBy>Ryan Lonergan</cp:lastModifiedBy>
  <cp:revision>14</cp:revision>
  <dcterms:created xsi:type="dcterms:W3CDTF">2020-09-12T01:23:52Z</dcterms:created>
  <dcterms:modified xsi:type="dcterms:W3CDTF">2020-09-17T04:20:37Z</dcterms:modified>
</cp:coreProperties>
</file>